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8" r:id="rId3"/>
    <p:sldId id="257" r:id="rId4"/>
    <p:sldId id="264" r:id="rId5"/>
    <p:sldId id="258" r:id="rId6"/>
    <p:sldId id="260" r:id="rId7"/>
    <p:sldId id="259" r:id="rId8"/>
    <p:sldId id="269" r:id="rId9"/>
    <p:sldId id="270" r:id="rId10"/>
    <p:sldId id="262" r:id="rId11"/>
    <p:sldId id="26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7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350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34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2242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2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1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12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2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0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32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3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2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04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5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71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CA9A9-3038-4876-B897-9F321263C11F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A44997-4453-4AA1-88F4-56A636B7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9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boats and mountains in the background">
            <a:extLst>
              <a:ext uri="{FF2B5EF4-FFF2-40B4-BE49-F238E27FC236}">
                <a16:creationId xmlns:a16="http://schemas.microsoft.com/office/drawing/2014/main" id="{30AE3BD9-6B6C-B114-11F4-C264BFBB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" y="831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13ABB-44F0-49B2-0BEE-7ABF54448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J&amp;Js Getaways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B52A5-F58D-ADA4-914B-CB1F7DFA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03922"/>
            <a:ext cx="9144000" cy="43794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James &amp; Jaden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5EE356-DBEC-0B82-929E-74AFAD5D1AA7}"/>
              </a:ext>
            </a:extLst>
          </p:cNvPr>
          <p:cNvSpPr txBox="1">
            <a:spLocks/>
          </p:cNvSpPr>
          <p:nvPr/>
        </p:nvSpPr>
        <p:spPr>
          <a:xfrm>
            <a:off x="1507067" y="2911801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</a:rPr>
              <a:t>A property booking website</a:t>
            </a:r>
          </a:p>
        </p:txBody>
      </p:sp>
    </p:spTree>
    <p:extLst>
      <p:ext uri="{BB962C8B-B14F-4D97-AF65-F5344CB8AC3E}">
        <p14:creationId xmlns:p14="http://schemas.microsoft.com/office/powerpoint/2010/main" val="50427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0773-3B20-F3AC-D49D-75F6B1BB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448DCD-A27A-14B3-7277-3CDA22C13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08"/>
          <a:stretch/>
        </p:blipFill>
        <p:spPr bwMode="auto">
          <a:xfrm>
            <a:off x="677334" y="1591699"/>
            <a:ext cx="4819650" cy="116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FF93E3E-EED4-D23A-325F-5F3656610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82"/>
          <a:stretch/>
        </p:blipFill>
        <p:spPr bwMode="auto">
          <a:xfrm>
            <a:off x="4835755" y="3111528"/>
            <a:ext cx="4781550" cy="124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0B10455-4A04-CBC7-B384-0C1A4BD52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92"/>
          <a:stretch/>
        </p:blipFill>
        <p:spPr bwMode="auto">
          <a:xfrm>
            <a:off x="1703936" y="4736781"/>
            <a:ext cx="48006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1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24A1-335F-4111-391A-7EE64231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 - Git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463E69-6237-5C54-5D25-D662FB35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4927601"/>
            <a:ext cx="7244695" cy="14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4BDE190-42DC-C713-14B7-53BA970C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77" y="1930399"/>
            <a:ext cx="5459138" cy="23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557C03F-3234-78E8-F5E3-A73C92680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16"/>
          <a:stretch/>
        </p:blipFill>
        <p:spPr bwMode="auto">
          <a:xfrm>
            <a:off x="677334" y="1359509"/>
            <a:ext cx="4245479" cy="34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728E-BC47-0824-683B-F731CB30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281447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E947-3AB4-11F8-E31C-82294978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5C62-01B5-4D4B-5EF0-0F5DF1FE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Booking retrieval not working for user with multiple bookings</a:t>
            </a:r>
          </a:p>
          <a:p>
            <a:endParaRPr lang="en-GB" dirty="0"/>
          </a:p>
          <a:p>
            <a:r>
              <a:rPr lang="en-GB" dirty="0"/>
              <a:t>Secure login page functionality</a:t>
            </a:r>
          </a:p>
          <a:p>
            <a:r>
              <a:rPr lang="en-GB" dirty="0"/>
              <a:t>Amenities filter</a:t>
            </a:r>
          </a:p>
          <a:p>
            <a:r>
              <a:rPr lang="en-GB" dirty="0"/>
              <a:t>Start/end date before search</a:t>
            </a:r>
          </a:p>
        </p:txBody>
      </p:sp>
    </p:spTree>
    <p:extLst>
      <p:ext uri="{BB962C8B-B14F-4D97-AF65-F5344CB8AC3E}">
        <p14:creationId xmlns:p14="http://schemas.microsoft.com/office/powerpoint/2010/main" val="108686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5135-1866-F7D7-D2EB-06475290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567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24B9-27B8-1D0E-7997-82DA0884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C88C-1EF7-5472-21DC-A94BBBD8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simple website a user could log on to and browse properties from all over the world.</a:t>
            </a:r>
          </a:p>
          <a:p>
            <a:r>
              <a:rPr lang="en-GB" dirty="0"/>
              <a:t>Search based on various factors.</a:t>
            </a:r>
          </a:p>
          <a:p>
            <a:r>
              <a:rPr lang="en-GB" dirty="0"/>
              <a:t>User can then make a booking entering personal information which is saved to the DB.</a:t>
            </a:r>
          </a:p>
          <a:p>
            <a:endParaRPr lang="en-GB" dirty="0"/>
          </a:p>
          <a:p>
            <a:r>
              <a:rPr lang="en-GB" dirty="0"/>
              <a:t>Customers booking can be retrieved by entering their email &amp; password.</a:t>
            </a:r>
          </a:p>
        </p:txBody>
      </p:sp>
    </p:spTree>
    <p:extLst>
      <p:ext uri="{BB962C8B-B14F-4D97-AF65-F5344CB8AC3E}">
        <p14:creationId xmlns:p14="http://schemas.microsoft.com/office/powerpoint/2010/main" val="241435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248-5243-E970-1A43-301A6BF4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Wireframes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3C7C77-F348-247B-1AD9-4E0ED334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6" y="1492307"/>
            <a:ext cx="7765646" cy="4368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09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0A7F574-806A-F9A4-75FA-E214D6566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53" y="1488429"/>
            <a:ext cx="7801406" cy="4349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322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BAC4-4915-1AB0-E59C-BB4D44EF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71B5EA0-AA30-A2F2-D6B9-D45AA8215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40" y="1371600"/>
            <a:ext cx="4973828" cy="503751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382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AAEB-2904-35B9-2BA3-8E8A0A89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Structure &amp; Technology Stack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D1A9E1-716D-3E52-3FE8-590B4111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01" y="1506769"/>
            <a:ext cx="30194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6F2C64-4CFC-4A2B-CE65-6A9ED97F1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683" y="1704744"/>
            <a:ext cx="8596668" cy="3880773"/>
          </a:xfrm>
        </p:spPr>
        <p:txBody>
          <a:bodyPr/>
          <a:lstStyle/>
          <a:p>
            <a:r>
              <a:rPr lang="en-GB" dirty="0"/>
              <a:t>Java 11</a:t>
            </a:r>
          </a:p>
          <a:p>
            <a:r>
              <a:rPr lang="en-GB" dirty="0"/>
              <a:t>Spring BOOT</a:t>
            </a:r>
          </a:p>
          <a:p>
            <a:r>
              <a:rPr lang="en-GB" dirty="0"/>
              <a:t>JDBC Template</a:t>
            </a:r>
          </a:p>
          <a:p>
            <a:r>
              <a:rPr lang="en-GB" dirty="0"/>
              <a:t>Maven</a:t>
            </a:r>
          </a:p>
          <a:p>
            <a:r>
              <a:rPr lang="en-GB" dirty="0" err="1"/>
              <a:t>Thmeleaf</a:t>
            </a:r>
            <a:endParaRPr lang="en-GB" dirty="0"/>
          </a:p>
          <a:p>
            <a:r>
              <a:rPr lang="en-GB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68580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8673-21D0-051B-74C1-CB700DD9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ERD Diagram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E9A53D-31F8-646F-A5FF-55D695D8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6" y="1343026"/>
            <a:ext cx="5062394" cy="501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7864-0ACE-A210-B826-D504F3C9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46AFE1-76AE-7B8D-AFC6-EBED5ABF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1511676"/>
            <a:ext cx="8834878" cy="411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2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282C10-5279-AAE9-99F5-020B3AB0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1532659"/>
            <a:ext cx="8271164" cy="423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998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283</TotalTime>
  <Words>120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J&amp;Js Getaways</vt:lpstr>
      <vt:lpstr>Initial Idea</vt:lpstr>
      <vt:lpstr>Initial Wireframes</vt:lpstr>
      <vt:lpstr>PowerPoint Presentation</vt:lpstr>
      <vt:lpstr>Flowchart</vt:lpstr>
      <vt:lpstr>Code Structure &amp; Technology Stack</vt:lpstr>
      <vt:lpstr>ERD Diagram</vt:lpstr>
      <vt:lpstr>GUI Progress</vt:lpstr>
      <vt:lpstr>PowerPoint Presentation</vt:lpstr>
      <vt:lpstr>Unit Tests</vt:lpstr>
      <vt:lpstr>Version Control - Git</vt:lpstr>
      <vt:lpstr>Live demo!</vt:lpstr>
      <vt:lpstr>Future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</dc:title>
  <dc:creator>James Astell</dc:creator>
  <cp:lastModifiedBy>James Astell</cp:lastModifiedBy>
  <cp:revision>13</cp:revision>
  <dcterms:created xsi:type="dcterms:W3CDTF">2023-03-23T21:52:53Z</dcterms:created>
  <dcterms:modified xsi:type="dcterms:W3CDTF">2023-03-24T13:21:01Z</dcterms:modified>
</cp:coreProperties>
</file>